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20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onsider the regular  L= (111+11111)* </a:t>
            </a:r>
          </a:p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minimum number of states in any DFA accepting this language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8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9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minimum number of states in any DFA accepting the language L = (111 + 11111)* is 3."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L contains two patterns: '111' and '11111'. To accept both patterns and their combinations, a DFA would need to distinguish between different instances of '111' and '11111' separately.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DFA with only 3 states would not have enough states to differentiate between the different combinations of '111' and '11111'.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7318262" y="129192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minimum number of states in any DFA accepting the language L = (111 + 11111)* is 5."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Similar to option a, a DFA with only 5 states would still not have enough states to distinguish between different combinations of '111' and '11111'.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L includes both '111' and '11111', along with their combinations. A DFA with only 5 states would be too simplistic to handle the complexities of these patterns.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minimum number of states in any DFA accepting the language L = (111 + 11111)* is 8."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8 states may seem like a reasonable minimum for accepting the language L, it may still not be sufficient to handle all possible combinations of '111' and '11111'.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L can have multiple instances of '111' and '11111' interleaved with each other, requiring a DFA with more states to distinguish between these combinations.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minimum number of states in any DFA accepting the language L = (111 + 11111)* is 9.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L includes both '111' and '11111', along with their combinations. To accept all possible combinations of these patterns, a DFA would need to have enough states to distinguish between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With 9 states, a DFA would have enough flexibility to recognize the different combinations of '111' and '11111' in the language L.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441</Words>
  <Application>Microsoft Office PowerPoint</Application>
  <PresentationFormat>On-screen Show (16:9)</PresentationFormat>
  <Paragraphs>43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20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33</cp:revision>
  <dcterms:modified xsi:type="dcterms:W3CDTF">2024-04-15T11:26:28Z</dcterms:modified>
</cp:coreProperties>
</file>